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braham" panose="020B0604020202020204" charset="-79"/>
      <p:regular r:id="rId3"/>
    </p:embeddedFont>
    <p:embeddedFont>
      <p:font typeface="David" panose="020E0502060401010101" pitchFamily="34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7" d="100"/>
          <a:sy n="107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9.jpe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">
            <a:extLst>
              <a:ext uri="{FF2B5EF4-FFF2-40B4-BE49-F238E27FC236}">
                <a16:creationId xmlns:a16="http://schemas.microsoft.com/office/drawing/2014/main" xmlns="" id="{01D5618D-7672-85A5-D915-2F5D90EF0A1D}"/>
              </a:ext>
            </a:extLst>
          </p:cNvPr>
          <p:cNvSpPr/>
          <p:nvPr/>
        </p:nvSpPr>
        <p:spPr>
          <a:xfrm>
            <a:off x="0" y="-11654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714" b="-20714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1A7F429-9D96-DFFC-37A5-8EB420129E07}"/>
              </a:ext>
            </a:extLst>
          </p:cNvPr>
          <p:cNvSpPr/>
          <p:nvPr/>
        </p:nvSpPr>
        <p:spPr>
          <a:xfrm>
            <a:off x="334212" y="-6676"/>
            <a:ext cx="10024976" cy="294904"/>
          </a:xfrm>
          <a:custGeom>
            <a:avLst/>
            <a:gdLst/>
            <a:ahLst/>
            <a:cxnLst/>
            <a:rect l="l" t="t" r="r" b="b"/>
            <a:pathLst>
              <a:path w="4276800" h="438372">
                <a:moveTo>
                  <a:pt x="0" y="0"/>
                </a:moveTo>
                <a:lnTo>
                  <a:pt x="4276800" y="0"/>
                </a:lnTo>
                <a:lnTo>
                  <a:pt x="4276800" y="438372"/>
                </a:lnTo>
                <a:lnTo>
                  <a:pt x="0" y="438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8649"/>
            </a:stretch>
          </a:blipFill>
        </p:spPr>
        <p:txBody>
          <a:bodyPr/>
          <a:lstStyle/>
          <a:p>
            <a:endParaRPr lang="he-IL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5A1D170F-9F9F-A7D9-4100-37D9EF72C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441700" y="677941"/>
            <a:ext cx="5443307" cy="1135895"/>
          </a:xfrm>
          <a:prstGeom prst="rect">
            <a:avLst/>
          </a:prstGeom>
        </p:spPr>
      </p:pic>
      <p:sp>
        <p:nvSpPr>
          <p:cNvPr id="5" name="Freeform 12">
            <a:extLst>
              <a:ext uri="{FF2B5EF4-FFF2-40B4-BE49-F238E27FC236}">
                <a16:creationId xmlns:a16="http://schemas.microsoft.com/office/drawing/2014/main" xmlns="" id="{D1DDA702-E92E-4407-2FAC-3C5641338E32}"/>
              </a:ext>
            </a:extLst>
          </p:cNvPr>
          <p:cNvSpPr/>
          <p:nvPr/>
        </p:nvSpPr>
        <p:spPr>
          <a:xfrm>
            <a:off x="4584700" y="-11654"/>
            <a:ext cx="1621804" cy="751425"/>
          </a:xfrm>
          <a:custGeom>
            <a:avLst/>
            <a:gdLst/>
            <a:ahLst/>
            <a:cxnLst/>
            <a:rect l="l" t="t" r="r" b="b"/>
            <a:pathLst>
              <a:path w="1621804" h="1612958">
                <a:moveTo>
                  <a:pt x="0" y="0"/>
                </a:moveTo>
                <a:lnTo>
                  <a:pt x="1621804" y="0"/>
                </a:lnTo>
                <a:lnTo>
                  <a:pt x="1621804" y="1612958"/>
                </a:lnTo>
                <a:lnTo>
                  <a:pt x="0" y="16129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11465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B6292FC6-80B8-7C23-A1E3-78CF3E76006A}"/>
              </a:ext>
            </a:extLst>
          </p:cNvPr>
          <p:cNvSpPr/>
          <p:nvPr/>
        </p:nvSpPr>
        <p:spPr>
          <a:xfrm rot="752030">
            <a:off x="5177552" y="65978"/>
            <a:ext cx="397184" cy="456533"/>
          </a:xfrm>
          <a:custGeom>
            <a:avLst/>
            <a:gdLst/>
            <a:ahLst/>
            <a:cxnLst/>
            <a:rect l="l" t="t" r="r" b="b"/>
            <a:pathLst>
              <a:path w="397184" h="456533">
                <a:moveTo>
                  <a:pt x="0" y="0"/>
                </a:moveTo>
                <a:lnTo>
                  <a:pt x="397183" y="0"/>
                </a:lnTo>
                <a:lnTo>
                  <a:pt x="397183" y="456533"/>
                </a:lnTo>
                <a:lnTo>
                  <a:pt x="0" y="456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DDC7B94F-6F4F-998E-2011-672AF581C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02840" y="744238"/>
            <a:ext cx="1581450" cy="1003301"/>
          </a:xfrm>
          <a:prstGeom prst="rect">
            <a:avLst/>
          </a:prstGeom>
        </p:spPr>
      </p:pic>
      <p:pic>
        <p:nvPicPr>
          <p:cNvPr id="10" name="תמונה 9" descr="תמונה שמכילה גופן, גרפיקה, לוגו, טיפוגרפיה&#10;&#10;התיאור נוצר באופן אוטומטי">
            <a:extLst>
              <a:ext uri="{FF2B5EF4-FFF2-40B4-BE49-F238E27FC236}">
                <a16:creationId xmlns:a16="http://schemas.microsoft.com/office/drawing/2014/main" xmlns="" id="{92D59329-2FCC-1970-F837-363B64BFD4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05" y="96471"/>
            <a:ext cx="1971495" cy="1135895"/>
          </a:xfrm>
          <a:prstGeom prst="rect">
            <a:avLst/>
          </a:prstGeom>
        </p:spPr>
      </p:pic>
      <p:pic>
        <p:nvPicPr>
          <p:cNvPr id="16" name="תמונה 15" descr="תמונה שמכילה סימן, עיגול, סמל, סימן מסחרי&#10;&#10;התיאור נוצר באופן אוטומטי">
            <a:extLst>
              <a:ext uri="{FF2B5EF4-FFF2-40B4-BE49-F238E27FC236}">
                <a16:creationId xmlns:a16="http://schemas.microsoft.com/office/drawing/2014/main" xmlns="" id="{5C09D48E-9100-0AA7-814C-C74B69B2B6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1" y="8154"/>
            <a:ext cx="1238095" cy="122857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984E3653-0782-FB70-D8B8-066FE16E84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532" r="3544" b="12590"/>
          <a:stretch/>
        </p:blipFill>
        <p:spPr>
          <a:xfrm>
            <a:off x="0" y="1813836"/>
            <a:ext cx="10692000" cy="5776266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xmlns="" id="{5BF648AE-BA17-CC7C-2AF4-612BDBFCA18B}"/>
              </a:ext>
            </a:extLst>
          </p:cNvPr>
          <p:cNvSpPr/>
          <p:nvPr/>
        </p:nvSpPr>
        <p:spPr>
          <a:xfrm>
            <a:off x="-139700" y="5747483"/>
            <a:ext cx="1101104" cy="1653123"/>
          </a:xfrm>
          <a:custGeom>
            <a:avLst/>
            <a:gdLst/>
            <a:ahLst/>
            <a:cxnLst/>
            <a:rect l="l" t="t" r="r" b="b"/>
            <a:pathLst>
              <a:path w="1621804" h="1612958">
                <a:moveTo>
                  <a:pt x="0" y="0"/>
                </a:moveTo>
                <a:lnTo>
                  <a:pt x="1621804" y="0"/>
                </a:lnTo>
                <a:lnTo>
                  <a:pt x="1621804" y="1612958"/>
                </a:lnTo>
                <a:lnTo>
                  <a:pt x="0" y="16129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47288" t="2429" b="1"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A4F60678-D753-34F3-CB97-D6E835023EF1}"/>
              </a:ext>
            </a:extLst>
          </p:cNvPr>
          <p:cNvSpPr/>
          <p:nvPr/>
        </p:nvSpPr>
        <p:spPr>
          <a:xfrm flipV="1">
            <a:off x="334212" y="7253154"/>
            <a:ext cx="10024976" cy="294904"/>
          </a:xfrm>
          <a:custGeom>
            <a:avLst/>
            <a:gdLst/>
            <a:ahLst/>
            <a:cxnLst/>
            <a:rect l="l" t="t" r="r" b="b"/>
            <a:pathLst>
              <a:path w="4276800" h="438372">
                <a:moveTo>
                  <a:pt x="0" y="0"/>
                </a:moveTo>
                <a:lnTo>
                  <a:pt x="4276800" y="0"/>
                </a:lnTo>
                <a:lnTo>
                  <a:pt x="4276800" y="438372"/>
                </a:lnTo>
                <a:lnTo>
                  <a:pt x="0" y="438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48649"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xmlns="" id="{86B67902-281E-4828-4B3B-A144DB2B920D}"/>
              </a:ext>
            </a:extLst>
          </p:cNvPr>
          <p:cNvSpPr txBox="1"/>
          <p:nvPr/>
        </p:nvSpPr>
        <p:spPr>
          <a:xfrm>
            <a:off x="3594100" y="592864"/>
            <a:ext cx="49456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600" b="1" dirty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בית ספר: </a:t>
            </a:r>
            <a:r>
              <a:rPr lang="he-IL" sz="1600" b="1" dirty="0" smtClean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דורות</a:t>
            </a:r>
            <a:endParaRPr lang="he-IL" sz="1600" b="1" dirty="0">
              <a:solidFill>
                <a:srgbClr val="0038B8"/>
              </a:solidFill>
              <a:latin typeface="Abraham" panose="00000500000000000000" pitchFamily="2" charset="-79"/>
              <a:cs typeface="Ariana" panose="000004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00" b="1" dirty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מנהל/ת בית ספר</a:t>
            </a:r>
            <a:r>
              <a:rPr lang="he-IL" sz="1600" b="1" dirty="0" smtClean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: שולי גנון </a:t>
            </a:r>
            <a:endParaRPr lang="he-IL" sz="1600" b="1" dirty="0">
              <a:solidFill>
                <a:srgbClr val="0038B8"/>
              </a:solidFill>
              <a:latin typeface="Abraham" panose="00000500000000000000" pitchFamily="2" charset="-79"/>
              <a:cs typeface="Ariana" panose="000004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1600" b="1" dirty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רכז/ת חברתי/ת: </a:t>
            </a:r>
            <a:r>
              <a:rPr lang="he-IL" sz="1600" b="1" dirty="0" smtClean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הדר סיד</a:t>
            </a:r>
            <a:endParaRPr lang="he-IL" sz="1600" b="1" dirty="0">
              <a:solidFill>
                <a:srgbClr val="0038B8"/>
              </a:solidFill>
              <a:latin typeface="Abraham" panose="00000500000000000000" pitchFamily="2" charset="-79"/>
              <a:cs typeface="Ariana" panose="00000400000000000000" pitchFamily="2" charset="-79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xmlns="" id="{B46FDC61-0E13-7238-B6CF-2A5C86BC9CB6}"/>
              </a:ext>
            </a:extLst>
          </p:cNvPr>
          <p:cNvSpPr txBox="1"/>
          <p:nvPr/>
        </p:nvSpPr>
        <p:spPr>
          <a:xfrm>
            <a:off x="9133904" y="788472"/>
            <a:ext cx="1119322" cy="388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endParaRPr lang="he-IL" sz="1400" dirty="0">
              <a:solidFill>
                <a:srgbClr val="0038B8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FAB98074-FB0A-CC7D-A31B-8DC8F293E382}"/>
              </a:ext>
            </a:extLst>
          </p:cNvPr>
          <p:cNvSpPr txBox="1"/>
          <p:nvPr/>
        </p:nvSpPr>
        <p:spPr>
          <a:xfrm>
            <a:off x="50914" y="1307651"/>
            <a:ext cx="1677948" cy="649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he-IL" sz="2800" dirty="0">
                <a:solidFill>
                  <a:srgbClr val="0038B8"/>
                </a:solidFill>
                <a:latin typeface="Abraham" panose="00000500000000000000" pitchFamily="2" charset="-79"/>
                <a:cs typeface="Ariana" panose="00000400000000000000" pitchFamily="2" charset="-79"/>
              </a:rPr>
              <a:t>יחד נחזק ונתחזק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9F23E1AA-0A03-F1A3-35D0-9F19C35800B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336" y="1084748"/>
            <a:ext cx="1889281" cy="1005585"/>
          </a:xfrm>
          <a:prstGeom prst="rect">
            <a:avLst/>
          </a:prstGeom>
        </p:spPr>
      </p:pic>
      <p:pic>
        <p:nvPicPr>
          <p:cNvPr id="1026" name="Picture 2" descr="C:\Users\SID\Desktop\כלניות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48" y="2725161"/>
            <a:ext cx="1904817" cy="24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D\Desktop\תמונה כלנית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45" y="2725159"/>
            <a:ext cx="2173941" cy="24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D\Desktop\טקס יום זיכרון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2" y="3072178"/>
            <a:ext cx="2483238" cy="20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82347" y="5138218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כיתות גן, א, ב  - מיצג כלניות עם מלים מחזקות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5851" y="5156585"/>
            <a:ext cx="2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 smtClean="0"/>
              <a:t>טקס זיכרון לכיתות ה' – ו'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89" y="1153495"/>
            <a:ext cx="814075" cy="4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lh7-rt.googleusercontent.com/slidesz/AGV_vUf508UWdj8jB8SFTejvP62gqckGhLnleo9MvCiYR8lIsURZK5xn5v2u8ETlJul_6v0eFJQq3TeysJJoYyvrVu6UK9sNdLMNFxSL7Uu_bW2beIHaM4nqjt0nI3nM9UFOfd3hfOpzLM16yiN6kgv15YwGZxacPP9-fcOHlytIQ_xxKxvAr9xzgQ=s2048?key=J-dsoUuzAPMUr_g2l-Td4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30" y="788472"/>
            <a:ext cx="682192" cy="6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ID\Desktop\תמונה יום הזיכרון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57" y="3072178"/>
            <a:ext cx="2697945" cy="20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38</Words>
  <Application>Microsoft Office PowerPoint</Application>
  <PresentationFormat>מותאם אישית</PresentationFormat>
  <Paragraphs>6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Abraham</vt:lpstr>
      <vt:lpstr>David</vt:lpstr>
      <vt:lpstr>Calibri</vt:lpstr>
      <vt:lpstr>Ariana</vt:lpstr>
      <vt:lpstr>Office Theme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שרית מלר</dc:creator>
  <cp:lastModifiedBy>SID</cp:lastModifiedBy>
  <cp:revision>13</cp:revision>
  <dcterms:created xsi:type="dcterms:W3CDTF">2006-08-16T00:00:00Z</dcterms:created>
  <dcterms:modified xsi:type="dcterms:W3CDTF">2024-10-27T19:23:47Z</dcterms:modified>
  <dc:identifier>DAFQ4KRhrRo</dc:identifier>
</cp:coreProperties>
</file>